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85" r:id="rId28"/>
    <p:sldId id="267" r:id="rId29"/>
    <p:sldId id="268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15620" autoAdjust="0"/>
    <p:restoredTop sz="94709" autoAdjust="0"/>
  </p:normalViewPr>
  <p:slideViewPr>
    <p:cSldViewPr>
      <p:cViewPr varScale="1">
        <p:scale>
          <a:sx n="109" d="100"/>
          <a:sy n="109" d="100"/>
        </p:scale>
        <p:origin x="-4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F85216-2882-4825-9B28-C6ED6048A35A}" type="datetimeFigureOut">
              <a:rPr lang="en-US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C957C61-FCF3-4282-AA56-5DFDF3632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957C61-FCF3-4282-AA56-5DFDF36325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500919E-9232-4A6D-8ED2-BDD7E330A618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D32FF90-DF56-4136-855B-87310EBA09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D29372-396D-4FD9-8C9F-4443678EE235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C81435F-3B1B-4F9F-815A-7E82007616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EFBC7A0-8FB6-4D0C-8CFF-0AFE0A75EA8B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36E73CE-67F0-4D62-AECE-3ECAF2551A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4B978A9-38FF-4156-8ABF-3F25899D12B4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E712B26-6836-4094-A77C-0A3D622774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1801ED4-ABC5-409E-B215-5AF9FFB43274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5F48179-8B09-4D97-BD31-A00935C587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2116686-C9E0-42B8-A9B2-CD947C2E5F3F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5ADB144-75C6-487D-B5CE-A6F41855C7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9E87A9A-F0B6-4664-B86C-81C85DDA1848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130B1E-C949-4BD6-94B1-CD0679056A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13FD232-61C2-4B81-A3F7-63C732C4D3DB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3651B0D-71CD-47E6-A1A5-E9FDE10A40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91423A9-4425-42B6-8543-22219514A2C6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EEBEBE8-543F-4A42-B9BC-C6949CA57D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7816BD61-23EF-4761-93C1-7134F8B45525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CD73DE4-CAD4-4CE1-85B5-95D644B844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43A4AAD-9D56-40DB-AA9B-6856FE41CB95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8451AB1-0BAA-4363-AC4E-37525CE4D3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EBE4B51-A1F9-438A-9E17-057C268A29B5}" type="datetimeFigureOut">
              <a:rPr lang="en-US" smtClean="0"/>
              <a:pPr>
                <a:defRPr/>
              </a:pPr>
              <a:t>5/14/2008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610B1AB-3094-44D1-A18C-FB96ABE216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 descr="C:\Documents and Settings\Me\My Documents\powerhousepc logo.bmp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17" y="6357958"/>
            <a:ext cx="1785950" cy="319406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858016" y="6000768"/>
            <a:ext cx="178595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werhousepc.com.au/" TargetMode="External"/><Relationship Id="rId2" Type="http://schemas.openxmlformats.org/officeDocument/2006/relationships/hyperlink" Target="mailto:sales@powerhousepc.com.a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anthony@powerhousepc.com.a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AU" dirty="0" smtClean="0"/>
              <a:t/>
            </a:r>
            <a:br>
              <a:rPr lang="en-AU" dirty="0" smtClean="0"/>
            </a:b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571876"/>
            <a:ext cx="7467624" cy="140926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b="1" dirty="0" err="1" smtClean="0"/>
              <a:t>Huntkey</a:t>
            </a:r>
            <a:r>
              <a:rPr lang="en-US" altLang="zh-CN" b="1" dirty="0" smtClean="0"/>
              <a:t> </a:t>
            </a:r>
            <a:r>
              <a:rPr lang="en-AU" b="1" dirty="0" smtClean="0"/>
              <a:t>PC </a:t>
            </a:r>
            <a:r>
              <a:rPr lang="en-AU" b="1" dirty="0" smtClean="0"/>
              <a:t>Cases and PSU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b="1" dirty="0" smtClean="0"/>
              <a:t>By Mr Anthony Lau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b="1" dirty="0" smtClean="0"/>
              <a:t>Mobile 0433 187 316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AU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AU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AU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85918" y="1214422"/>
            <a:ext cx="512732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SMT Workshop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85786" y="1071546"/>
            <a:ext cx="678661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 &amp; D Lab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4000528" cy="454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Salt Mist &amp; DQA Labs</a:t>
            </a:r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142984"/>
            <a:ext cx="393136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38100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Drop Test Bending &amp; EMI Labs </a:t>
            </a:r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5860"/>
            <a:ext cx="38100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714876" y="1142984"/>
            <a:ext cx="381000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0"/>
          </a:xfrm>
        </p:spPr>
        <p:txBody>
          <a:bodyPr/>
          <a:lstStyle/>
          <a:p>
            <a:r>
              <a:rPr lang="en-AU" dirty="0" smtClean="0"/>
              <a:t>EMS &amp; Vibration Labs</a:t>
            </a:r>
            <a:endParaRPr lang="en-US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142984"/>
            <a:ext cx="3714776" cy="456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392909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Safety &amp; Environment Labs</a:t>
            </a:r>
            <a:endParaRPr lang="en-US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142984"/>
            <a:ext cx="381000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AU" dirty="0" smtClean="0"/>
              <a:t>Powerhouse PC Pty Ltd</a:t>
            </a:r>
          </a:p>
          <a:p>
            <a:pPr>
              <a:buNone/>
            </a:pPr>
            <a:r>
              <a:rPr lang="en-US" dirty="0" smtClean="0"/>
              <a:t>Unit B4 27-29 </a:t>
            </a:r>
            <a:r>
              <a:rPr lang="en-US" dirty="0" err="1" smtClean="0"/>
              <a:t>Fariola</a:t>
            </a:r>
            <a:r>
              <a:rPr lang="en-US" dirty="0" smtClean="0"/>
              <a:t> Street, </a:t>
            </a:r>
          </a:p>
          <a:p>
            <a:pPr>
              <a:buNone/>
            </a:pPr>
            <a:r>
              <a:rPr lang="en-US" dirty="0" err="1" smtClean="0"/>
              <a:t>Silverwater</a:t>
            </a:r>
            <a:r>
              <a:rPr lang="en-US" dirty="0" smtClean="0"/>
              <a:t>  NSW 2128</a:t>
            </a:r>
          </a:p>
          <a:p>
            <a:pPr>
              <a:buNone/>
            </a:pPr>
            <a:r>
              <a:rPr lang="en-US" dirty="0" smtClean="0"/>
              <a:t> Australia</a:t>
            </a:r>
          </a:p>
          <a:p>
            <a:pPr>
              <a:buNone/>
            </a:pPr>
            <a:r>
              <a:rPr lang="en-US" dirty="0" smtClean="0">
                <a:hlinkClick r:id="rId2"/>
              </a:rPr>
              <a:t>sales@powerhousepc.com.au</a:t>
            </a:r>
            <a:endParaRPr lang="en-US" dirty="0" smtClean="0"/>
          </a:p>
          <a:p>
            <a:pPr>
              <a:buNone/>
            </a:pPr>
            <a:r>
              <a:rPr lang="en-AU" dirty="0" err="1" smtClean="0">
                <a:hlinkClick r:id="rId3"/>
              </a:rPr>
              <a:t>www.powerhousepc.com.au</a:t>
            </a:r>
            <a:endParaRPr lang="en-AU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Distributor  In Australia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smtClean="0"/>
              <a:t>Huntkey office and home cases</a:t>
            </a:r>
          </a:p>
          <a:p>
            <a:pPr eaLnBrk="1" hangingPunct="1"/>
            <a:r>
              <a:rPr lang="en-AU" smtClean="0"/>
              <a:t>Huntkey mid range cases</a:t>
            </a:r>
          </a:p>
          <a:p>
            <a:pPr eaLnBrk="1" hangingPunct="1"/>
            <a:r>
              <a:rPr lang="en-AU" smtClean="0"/>
              <a:t>Huntkey gaming cases</a:t>
            </a:r>
          </a:p>
          <a:p>
            <a:pPr eaLnBrk="1" hangingPunct="1">
              <a:buFont typeface="Arial" charset="0"/>
              <a:buNone/>
            </a:pPr>
            <a:endParaRPr lang="en-AU" smtClean="0"/>
          </a:p>
          <a:p>
            <a:pPr eaLnBrk="1" hangingPunct="1">
              <a:buFont typeface="Arial" charset="0"/>
              <a:buNone/>
            </a:pPr>
            <a:endParaRPr lang="en-AU" smtClean="0"/>
          </a:p>
          <a:p>
            <a:pPr eaLnBrk="1" hangingPunct="1">
              <a:buFont typeface="Arial" charset="0"/>
              <a:buNone/>
            </a:pPr>
            <a:endParaRPr lang="en-AU" smtClean="0"/>
          </a:p>
          <a:p>
            <a:pPr eaLnBrk="1" hangingPunct="1">
              <a:buFont typeface="Arial" charset="0"/>
              <a:buNone/>
            </a:pPr>
            <a:endParaRPr lang="en-AU" smtClean="0"/>
          </a:p>
          <a:p>
            <a:pPr eaLnBrk="1" hangingPunct="1">
              <a:buFont typeface="Arial" charset="0"/>
              <a:buNone/>
            </a:pPr>
            <a:endParaRPr lang="en-AU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 smtClean="0"/>
              <a:t>Different type of cases</a:t>
            </a:r>
            <a:br>
              <a:rPr lang="en-AU" dirty="0" smtClean="0"/>
            </a:b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76500" y="1262078"/>
            <a:ext cx="4310063" cy="4310062"/>
          </a:xfrm>
          <a:noFill/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AU" smtClean="0"/>
              <a:t>Office &amp; Home Cases</a:t>
            </a:r>
            <a:br>
              <a:rPr lang="en-AU" smtClean="0"/>
            </a:br>
            <a:endParaRPr lang="en-US" smtClean="0"/>
          </a:p>
        </p:txBody>
      </p:sp>
      <p:sp>
        <p:nvSpPr>
          <p:cNvPr id="5124" name="TextBox 5"/>
          <p:cNvSpPr txBox="1">
            <a:spLocks noChangeArrowheads="1"/>
          </p:cNvSpPr>
          <p:nvPr/>
        </p:nvSpPr>
        <p:spPr bwMode="auto">
          <a:xfrm flipH="1">
            <a:off x="4000500" y="5857875"/>
            <a:ext cx="1571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400" b="1"/>
              <a:t>  H  401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66136" y="1571612"/>
            <a:ext cx="3606041" cy="3857652"/>
          </a:xfrm>
          <a:noFill/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/>
              <a:t>Hercules Cases</a:t>
            </a:r>
            <a:endParaRPr lang="en-US" smtClean="0"/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4000496" y="5681682"/>
            <a:ext cx="1136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400" b="1" dirty="0"/>
              <a:t>H001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She is one of the biggest Manufacturer for </a:t>
            </a:r>
            <a:r>
              <a:rPr lang="en-AU" dirty="0" err="1" smtClean="0"/>
              <a:t>Huntkey</a:t>
            </a:r>
            <a:r>
              <a:rPr lang="en-AU" dirty="0" smtClean="0"/>
              <a:t> PSU and </a:t>
            </a:r>
            <a:r>
              <a:rPr lang="en-AU" dirty="0" err="1" smtClean="0"/>
              <a:t>Huntkey</a:t>
            </a:r>
            <a:r>
              <a:rPr lang="en-AU" dirty="0" smtClean="0"/>
              <a:t> PC Cases</a:t>
            </a:r>
          </a:p>
          <a:p>
            <a:r>
              <a:rPr lang="en-US" b="1" dirty="0" smtClean="0"/>
              <a:t>Built to </a:t>
            </a:r>
            <a:r>
              <a:rPr lang="en-US" dirty="0" smtClean="0"/>
              <a:t>ISO9001:2000 ＆ ISO14001:2004 </a:t>
            </a:r>
          </a:p>
          <a:p>
            <a:r>
              <a:rPr lang="en-US" dirty="0" smtClean="0"/>
              <a:t>Member of PSMA (Power Sources Manufacturers Association</a:t>
            </a:r>
          </a:p>
          <a:p>
            <a:r>
              <a:rPr lang="en-US" dirty="0" smtClean="0"/>
              <a:t>Has 5800 employees over 110,000 m2 of land</a:t>
            </a:r>
          </a:p>
          <a:p>
            <a:r>
              <a:rPr lang="en-US" dirty="0" smtClean="0"/>
              <a:t>Products are certified CCC, UL, TUV, CE, CSA, FCC B</a:t>
            </a:r>
            <a:br>
              <a:rPr lang="en-US" dirty="0" smtClean="0"/>
            </a:b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Who is </a:t>
            </a:r>
            <a:r>
              <a:rPr lang="en-AU" dirty="0" err="1" smtClean="0"/>
              <a:t>Huntkey</a:t>
            </a:r>
            <a:r>
              <a:rPr lang="en-AU" dirty="0" smtClean="0"/>
              <a:t>?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43240" y="1928802"/>
            <a:ext cx="3214688" cy="3786187"/>
          </a:xfrm>
          <a:noFill/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/>
              <a:t>Aeolus Gaming Case</a:t>
            </a:r>
            <a:endParaRPr lang="en-US" smtClean="0"/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 flipH="1">
            <a:off x="4256088" y="5786438"/>
            <a:ext cx="124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/>
              <a:t>  </a:t>
            </a:r>
            <a:r>
              <a:rPr lang="en-AU" sz="2400" b="1"/>
              <a:t>H  201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dirty="0" smtClean="0"/>
              <a:t>Fashion and patented shape</a:t>
            </a:r>
          </a:p>
          <a:p>
            <a:pPr eaLnBrk="1" hangingPunct="1"/>
            <a:r>
              <a:rPr lang="en-AU" dirty="0" smtClean="0"/>
              <a:t>Whole folded-edges design, no finger hurting</a:t>
            </a:r>
          </a:p>
          <a:p>
            <a:pPr eaLnBrk="1" hangingPunct="1"/>
            <a:r>
              <a:rPr lang="en-AU" dirty="0" smtClean="0"/>
              <a:t>Air duct &amp; cooling fan for air flow</a:t>
            </a:r>
          </a:p>
          <a:p>
            <a:pPr eaLnBrk="1" hangingPunct="1"/>
            <a:r>
              <a:rPr lang="en-AU" dirty="0" smtClean="0"/>
              <a:t>ATX &amp; BTX compatible</a:t>
            </a:r>
          </a:p>
          <a:p>
            <a:pPr eaLnBrk="1" hangingPunct="1"/>
            <a:r>
              <a:rPr lang="en-AU" dirty="0" smtClean="0"/>
              <a:t>Front perforated for maximum heat dispersion</a:t>
            </a:r>
          </a:p>
          <a:p>
            <a:pPr eaLnBrk="1" hangingPunct="1"/>
            <a:r>
              <a:rPr lang="en-AU" dirty="0" err="1" smtClean="0"/>
              <a:t>USB,Firewire</a:t>
            </a:r>
            <a:r>
              <a:rPr lang="en-AU" dirty="0" smtClean="0"/>
              <a:t> &amp; SATA all on top, easy access</a:t>
            </a:r>
          </a:p>
          <a:p>
            <a:pPr eaLnBrk="1" hangingPunct="1"/>
            <a:r>
              <a:rPr lang="en-AU" dirty="0" smtClean="0"/>
              <a:t>Meet EMI standard</a:t>
            </a:r>
          </a:p>
          <a:p>
            <a:pPr eaLnBrk="1" hangingPunct="1"/>
            <a:r>
              <a:rPr lang="en-AU" dirty="0" smtClean="0"/>
              <a:t>Robust and sturdy design</a:t>
            </a:r>
            <a:endParaRPr lang="en-US" dirty="0" smtClean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/>
              <a:t>Features of Huntkey Cases</a:t>
            </a:r>
            <a:endParaRPr lang="en-US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28625" y="285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AU" sz="4400" dirty="0">
                <a:latin typeface="+mj-lt"/>
                <a:ea typeface="+mj-ea"/>
                <a:cs typeface="+mj-cs"/>
              </a:rPr>
              <a:t>	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1785926"/>
            <a:ext cx="2857500" cy="2857500"/>
          </a:xfrm>
          <a:noFill/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 smtClean="0"/>
              <a:t>Detail view on Aeolus Case</a:t>
            </a:r>
            <a:endParaRPr lang="en-US" dirty="0" smtClean="0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785926"/>
            <a:ext cx="276225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785926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428625" y="4643438"/>
            <a:ext cx="63881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Features:</a:t>
            </a:r>
            <a:br>
              <a:rPr lang="en-US"/>
            </a:br>
            <a:r>
              <a:rPr lang="en-US"/>
              <a:t>◆ Screwless design, assembled easily</a:t>
            </a:r>
            <a:br>
              <a:rPr lang="en-US"/>
            </a:br>
            <a:r>
              <a:rPr lang="en-US"/>
              <a:t>◆ ATX &amp; BTX Compatible</a:t>
            </a:r>
            <a:br>
              <a:rPr lang="en-US"/>
            </a:br>
            <a:r>
              <a:rPr lang="en-US"/>
              <a:t>◆ HDD Adjustable HDD position flexibly</a:t>
            </a:r>
            <a:br>
              <a:rPr lang="en-US"/>
            </a:br>
            <a:r>
              <a:rPr lang="en-US"/>
              <a:t>◆ Front perforated net design for maximum heat dispersion</a:t>
            </a:r>
          </a:p>
          <a:p>
            <a:pPr>
              <a:buFont typeface="Arial" charset="0"/>
              <a:buChar char="•"/>
            </a:pPr>
            <a:r>
              <a:rPr lang="en-AU" sz="3200"/>
              <a:t>Solid 0.8 thickness egi steel plate</a:t>
            </a:r>
          </a:p>
          <a:p>
            <a:endParaRPr lang="en-US" sz="3200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1785926"/>
            <a:ext cx="3809998" cy="3809998"/>
          </a:xfrm>
          <a:noFill/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Huntkey PSU</a:t>
            </a:r>
            <a:endParaRPr lang="en-US" smtClean="0"/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2786063" y="5786438"/>
            <a:ext cx="328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400">
                <a:solidFill>
                  <a:srgbClr val="FF0000"/>
                </a:solidFill>
              </a:rPr>
              <a:t>DH Power 500 Watts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314" y="135729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Features: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1785926"/>
            <a:ext cx="41088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Intel ATX12V V2.2 approved</a:t>
            </a:r>
          </a:p>
          <a:p>
            <a:r>
              <a:rPr lang="en-AU" dirty="0" smtClean="0"/>
              <a:t>Support multi USB function for MP4 </a:t>
            </a:r>
          </a:p>
          <a:p>
            <a:r>
              <a:rPr lang="en-AU" dirty="0" smtClean="0"/>
              <a:t>Digital Camera, Mobile Phone</a:t>
            </a:r>
          </a:p>
          <a:p>
            <a:r>
              <a:rPr lang="en-AU" dirty="0" smtClean="0"/>
              <a:t>Low power consumption on </a:t>
            </a:r>
          </a:p>
          <a:p>
            <a:r>
              <a:rPr lang="en-AU" dirty="0" smtClean="0"/>
              <a:t>Standby (less than 1w)</a:t>
            </a:r>
          </a:p>
          <a:p>
            <a:r>
              <a:rPr lang="en-AU" dirty="0" smtClean="0"/>
              <a:t>Support Intel ICH8 chipset</a:t>
            </a:r>
          </a:p>
          <a:p>
            <a:r>
              <a:rPr lang="en-AU" dirty="0" smtClean="0"/>
              <a:t>4 pin to 8 pin connector for dual CPU</a:t>
            </a:r>
          </a:p>
          <a:p>
            <a:r>
              <a:rPr lang="en-AU" dirty="0" smtClean="0"/>
              <a:t>Motherboard</a:t>
            </a:r>
          </a:p>
          <a:p>
            <a:r>
              <a:rPr lang="en-AU" dirty="0" smtClean="0"/>
              <a:t>6 SATA connector for HDD</a:t>
            </a:r>
          </a:p>
          <a:p>
            <a:r>
              <a:rPr lang="en-AU" dirty="0" smtClean="0"/>
              <a:t>Safety UL, CE, CSA, TUV, FCC, CCC</a:t>
            </a:r>
          </a:p>
          <a:p>
            <a:r>
              <a:rPr lang="en-AU" dirty="0" smtClean="0"/>
              <a:t>EMI EN55022 Class B &amp; FCC Part 15 </a:t>
            </a:r>
          </a:p>
          <a:p>
            <a:r>
              <a:rPr lang="en-AU" dirty="0" smtClean="0"/>
              <a:t>Class 8</a:t>
            </a:r>
          </a:p>
          <a:p>
            <a:r>
              <a:rPr lang="en-AU" dirty="0" smtClean="0"/>
              <a:t>Dimension 150*86*140mm</a:t>
            </a:r>
          </a:p>
          <a:p>
            <a:r>
              <a:rPr lang="en-AU" dirty="0" smtClean="0"/>
              <a:t>12 CM fan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2000240"/>
            <a:ext cx="4071966" cy="3571900"/>
          </a:xfrm>
          <a:noFill/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V Power PSU</a:t>
            </a:r>
            <a:endParaRPr lang="en-US" smtClean="0"/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 rot="10800000" flipV="1">
            <a:off x="1643061" y="5627131"/>
            <a:ext cx="6465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Available in V Power 500 watts and 550 Watts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7752" y="135729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Features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7752" y="1928802"/>
            <a:ext cx="43611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Intel ATX12V V2.2</a:t>
            </a:r>
          </a:p>
          <a:p>
            <a:r>
              <a:rPr lang="en-AU" dirty="0" smtClean="0"/>
              <a:t>Support Vista operating system with high</a:t>
            </a:r>
          </a:p>
          <a:p>
            <a:r>
              <a:rPr lang="en-AU" dirty="0" smtClean="0"/>
              <a:t>end graphic card</a:t>
            </a:r>
          </a:p>
          <a:p>
            <a:r>
              <a:rPr lang="en-AU" dirty="0" smtClean="0"/>
              <a:t>Enhance dual +12V output capability to</a:t>
            </a:r>
          </a:p>
          <a:p>
            <a:r>
              <a:rPr lang="en-AU" dirty="0" smtClean="0"/>
              <a:t>18A symmetrical design for +12V1 and </a:t>
            </a:r>
          </a:p>
          <a:p>
            <a:r>
              <a:rPr lang="en-AU" dirty="0" smtClean="0"/>
              <a:t>+12V2</a:t>
            </a:r>
          </a:p>
          <a:p>
            <a:r>
              <a:rPr lang="en-AU" dirty="0" smtClean="0"/>
              <a:t>80 % High efficiency performance</a:t>
            </a:r>
          </a:p>
          <a:p>
            <a:r>
              <a:rPr lang="en-AU" dirty="0" smtClean="0"/>
              <a:t>Low EMI for your perfect Vista Screen</a:t>
            </a:r>
          </a:p>
          <a:p>
            <a:r>
              <a:rPr lang="en-AU" dirty="0" smtClean="0"/>
              <a:t>12cm for VP500 power supply unit</a:t>
            </a:r>
          </a:p>
          <a:p>
            <a:r>
              <a:rPr lang="en-AU" dirty="0" smtClean="0"/>
              <a:t>14cm for VP550 power supply unit</a:t>
            </a:r>
          </a:p>
          <a:p>
            <a:endParaRPr lang="en-AU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072066" y="1571612"/>
            <a:ext cx="3443254" cy="4531996"/>
          </a:xfrm>
        </p:spPr>
        <p:txBody>
          <a:bodyPr>
            <a:normAutofit fontScale="92500" lnSpcReduction="20000"/>
          </a:bodyPr>
          <a:lstStyle/>
          <a:p>
            <a:r>
              <a:rPr lang="en-AU" dirty="0" smtClean="0"/>
              <a:t>Complies with ATX12V &amp; EPS12V</a:t>
            </a:r>
          </a:p>
          <a:p>
            <a:r>
              <a:rPr lang="en-AU" dirty="0" smtClean="0"/>
              <a:t>Active Power Factor</a:t>
            </a:r>
          </a:p>
          <a:p>
            <a:pPr>
              <a:buNone/>
            </a:pPr>
            <a:r>
              <a:rPr lang="en-AU" dirty="0" smtClean="0"/>
              <a:t>    correction</a:t>
            </a:r>
          </a:p>
          <a:p>
            <a:pPr>
              <a:buNone/>
            </a:pPr>
            <a:r>
              <a:rPr lang="en-AU" dirty="0" smtClean="0"/>
              <a:t>    Four +12V output rail</a:t>
            </a:r>
          </a:p>
          <a:p>
            <a:pPr>
              <a:buNone/>
            </a:pPr>
            <a:r>
              <a:rPr lang="en-AU" dirty="0" smtClean="0"/>
              <a:t>   Built in protection circuit OCP, OVP,UVP, OLP,SCP</a:t>
            </a:r>
          </a:p>
          <a:p>
            <a:pPr>
              <a:buNone/>
            </a:pPr>
            <a:r>
              <a:rPr lang="en-AU" dirty="0" smtClean="0"/>
              <a:t>    SLI ready</a:t>
            </a:r>
          </a:p>
          <a:p>
            <a:pPr>
              <a:buNone/>
            </a:pPr>
            <a:r>
              <a:rPr lang="en-AU" dirty="0" smtClean="0"/>
              <a:t>    High </a:t>
            </a:r>
            <a:r>
              <a:rPr lang="en-AU" dirty="0" err="1" smtClean="0"/>
              <a:t>efficency</a:t>
            </a:r>
            <a:r>
              <a:rPr lang="en-AU" dirty="0" smtClean="0"/>
              <a:t> 82%</a:t>
            </a:r>
          </a:p>
          <a:p>
            <a:pPr>
              <a:buNone/>
            </a:pPr>
            <a:endParaRPr lang="en-AU" dirty="0" smtClean="0"/>
          </a:p>
          <a:p>
            <a:pPr>
              <a:buNone/>
            </a:pPr>
            <a:endParaRPr lang="en-AU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Titan PSU</a:t>
            </a:r>
            <a:endParaRPr lang="en-US" dirty="0" smtClean="0"/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285852" y="5286375"/>
            <a:ext cx="521496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Available in 650 Watts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208" y="20145492"/>
            <a:ext cx="21628100" cy="2024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85926"/>
            <a:ext cx="3504527" cy="3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http://www.seventeam.com.tw/uploads/nom/NV_SLI_R_3D%28small%29web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8128" y="426245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Big 12 or 14 Cm fan</a:t>
            </a:r>
          </a:p>
          <a:p>
            <a:r>
              <a:rPr lang="en-AU" dirty="0" smtClean="0"/>
              <a:t>Comply with ATX12V &amp; EPS 12V (Titan Model only)</a:t>
            </a:r>
          </a:p>
          <a:p>
            <a:r>
              <a:rPr lang="en-AU" dirty="0" err="1" smtClean="0"/>
              <a:t>Sli</a:t>
            </a:r>
            <a:r>
              <a:rPr lang="en-AU" dirty="0" smtClean="0"/>
              <a:t> Ready and support Intel &amp; AMD</a:t>
            </a:r>
          </a:p>
          <a:p>
            <a:r>
              <a:rPr lang="en-AU" dirty="0" smtClean="0"/>
              <a:t>High </a:t>
            </a:r>
            <a:r>
              <a:rPr lang="en-AU" dirty="0" err="1" smtClean="0"/>
              <a:t>efficency</a:t>
            </a:r>
            <a:r>
              <a:rPr lang="en-AU" dirty="0" smtClean="0"/>
              <a:t> rate 80 %</a:t>
            </a:r>
          </a:p>
          <a:p>
            <a:r>
              <a:rPr lang="en-AU" dirty="0" smtClean="0"/>
              <a:t>Low power consumption</a:t>
            </a:r>
          </a:p>
          <a:p>
            <a:r>
              <a:rPr lang="en-AU" dirty="0" smtClean="0"/>
              <a:t>Ultra low acoustic noise by big airflow and intelligent control of FAN</a:t>
            </a:r>
            <a:endParaRPr lang="en-US" dirty="0" smtClean="0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Features of Huntkey PSU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(H301)hesper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4" y="1214422"/>
            <a:ext cx="3275863" cy="45259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New up coming PC Cases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450059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57563" y="1928813"/>
            <a:ext cx="2714625" cy="2857500"/>
          </a:xfrm>
          <a:noFill/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Huntkey NoteBook Adapter</a:t>
            </a:r>
            <a:endParaRPr lang="en-US" smtClean="0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928938" y="5286375"/>
            <a:ext cx="3492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>
                <a:solidFill>
                  <a:srgbClr val="FF0000"/>
                </a:solidFill>
              </a:rPr>
              <a:t>65 Watts Power Adapter</a:t>
            </a:r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Thank you for your wonderful time</a:t>
            </a:r>
          </a:p>
          <a:p>
            <a:r>
              <a:rPr lang="en-AU" dirty="0" smtClean="0"/>
              <a:t>Take care and have a good thought on </a:t>
            </a:r>
            <a:r>
              <a:rPr lang="en-AU" dirty="0" err="1" smtClean="0"/>
              <a:t>Huntkey</a:t>
            </a:r>
            <a:r>
              <a:rPr lang="en-AU" dirty="0" smtClean="0"/>
              <a:t> products as there is a Aussie saying “Never Try Never Know”</a:t>
            </a:r>
          </a:p>
          <a:p>
            <a:r>
              <a:rPr lang="en-AU" dirty="0" smtClean="0"/>
              <a:t>Email to me at  </a:t>
            </a:r>
            <a:r>
              <a:rPr lang="en-AU" dirty="0" err="1" smtClean="0">
                <a:hlinkClick r:id="rId2"/>
              </a:rPr>
              <a:t>anthony@powerhousepc.com.au</a:t>
            </a:r>
            <a:endParaRPr lang="en-AU" dirty="0" smtClean="0"/>
          </a:p>
          <a:p>
            <a:r>
              <a:rPr lang="en-AU" dirty="0" smtClean="0"/>
              <a:t>Thank you</a:t>
            </a:r>
          </a:p>
          <a:p>
            <a:endParaRPr lang="en-US" dirty="0" smtClean="0"/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The End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928670"/>
            <a:ext cx="7572427" cy="481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Bird View Of </a:t>
            </a:r>
            <a:r>
              <a:rPr lang="en-AU" dirty="0" err="1" smtClean="0"/>
              <a:t>Huntkey</a:t>
            </a:r>
            <a:r>
              <a:rPr lang="en-AU" dirty="0" smtClean="0"/>
              <a:t/>
            </a:r>
            <a:br>
              <a:rPr lang="en-AU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800105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918418"/>
          </a:xfrm>
        </p:spPr>
        <p:txBody>
          <a:bodyPr/>
          <a:lstStyle/>
          <a:p>
            <a:r>
              <a:rPr lang="en-AU" dirty="0" err="1" smtClean="0"/>
              <a:t>Huntkey</a:t>
            </a:r>
            <a:r>
              <a:rPr lang="en-AU" dirty="0" smtClean="0"/>
              <a:t> Headquarter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Show Room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86610" cy="491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28728" y="1071546"/>
            <a:ext cx="6072231" cy="477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Hallway lights up by SUN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85786" y="1160843"/>
            <a:ext cx="6357982" cy="47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PC Power Production 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28662" y="1339448"/>
            <a:ext cx="5548338" cy="416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Transformer Production 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02001" y="1481138"/>
            <a:ext cx="584170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Wire Production 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977</TotalTime>
  <Words>505</Words>
  <Application>Microsoft Office PowerPoint</Application>
  <PresentationFormat>On-screen Show (4:3)</PresentationFormat>
  <Paragraphs>115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 </vt:lpstr>
      <vt:lpstr>Who is Huntkey? </vt:lpstr>
      <vt:lpstr>Bird View Of Huntkey </vt:lpstr>
      <vt:lpstr>Huntkey Headquarter</vt:lpstr>
      <vt:lpstr>Show Room</vt:lpstr>
      <vt:lpstr>Hallway lights up by SUN </vt:lpstr>
      <vt:lpstr>PC Power Production Line</vt:lpstr>
      <vt:lpstr>Transformer Production Line</vt:lpstr>
      <vt:lpstr>Wire Production Line</vt:lpstr>
      <vt:lpstr>SMT Workshop</vt:lpstr>
      <vt:lpstr>R &amp; D Lab</vt:lpstr>
      <vt:lpstr>Salt Mist &amp; DQA Labs</vt:lpstr>
      <vt:lpstr>Drop Test Bending &amp; EMI Labs </vt:lpstr>
      <vt:lpstr>EMS &amp; Vibration Labs</vt:lpstr>
      <vt:lpstr>Safety &amp; Environment Labs</vt:lpstr>
      <vt:lpstr>Distributor  In Australia</vt:lpstr>
      <vt:lpstr>Different type of cases </vt:lpstr>
      <vt:lpstr>Office &amp; Home Cases </vt:lpstr>
      <vt:lpstr>Hercules Cases</vt:lpstr>
      <vt:lpstr>Aeolus Gaming Case</vt:lpstr>
      <vt:lpstr>Features of Huntkey Cases</vt:lpstr>
      <vt:lpstr>Detail view on Aeolus Case</vt:lpstr>
      <vt:lpstr>Huntkey PSU</vt:lpstr>
      <vt:lpstr>V Power PSU</vt:lpstr>
      <vt:lpstr>Titan PSU</vt:lpstr>
      <vt:lpstr>Features of Huntkey PSU</vt:lpstr>
      <vt:lpstr>New up coming PC Cases </vt:lpstr>
      <vt:lpstr>Huntkey NoteBook Adapter</vt:lpstr>
      <vt:lpstr>The End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Huntkey  </dc:title>
  <dc:creator>A</dc:creator>
  <cp:lastModifiedBy>James</cp:lastModifiedBy>
  <cp:revision>36</cp:revision>
  <dcterms:created xsi:type="dcterms:W3CDTF">2008-03-24T04:53:54Z</dcterms:created>
  <dcterms:modified xsi:type="dcterms:W3CDTF">2008-05-14T06:11:20Z</dcterms:modified>
</cp:coreProperties>
</file>